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7" r:id="rId8"/>
    <p:sldId id="269" r:id="rId9"/>
    <p:sldId id="263" r:id="rId10"/>
    <p:sldId id="264" r:id="rId11"/>
    <p:sldId id="265" r:id="rId12"/>
    <p:sldId id="266" r:id="rId13"/>
    <p:sldId id="268" r:id="rId14"/>
    <p:sldId id="270" r:id="rId15"/>
    <p:sldId id="163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A8994-B9AB-4521-B448-D4409BE2B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FCAED-6AB9-4D33-A064-6D53207D7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E16A8-52DA-40CB-8BED-927A8A7ED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BDFD-A9AD-4736-B141-4783A0ECD0E5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4BC31-7B0B-4444-8EF5-1F865507B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C1AEF-D2DB-409E-A793-2DBCA171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BFF2-B4A4-483D-BC6B-B8319DA12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7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3C874-F50A-4AC9-B242-363FCF9B8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21EEFA-0301-4DF1-AFD8-3D061B6D0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C4857-4FB9-44BA-ACF2-4A5C517E1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BDFD-A9AD-4736-B141-4783A0ECD0E5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A5751-ECCA-447A-AC76-77CB3691B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26AD2-DD26-46DF-A1D5-3159312A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BFF2-B4A4-483D-BC6B-B8319DA12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54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FA7F8-49EB-46A0-B63D-DF412E8996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8FF5AC-E92D-438D-996B-5A49C59AF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32AD9-EEB0-44BC-A07A-D9D3978F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BDFD-A9AD-4736-B141-4783A0ECD0E5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86371-AFF7-4A41-B88A-19488A57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42AE8-D237-429B-B337-3753A9D1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BFF2-B4A4-483D-BC6B-B8319DA12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4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A76B1-C103-4DE7-94FA-CC256C52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DBBD7-27B3-4F6E-B7A9-32612F761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D7EA8-0661-4363-A686-5396FA7DE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BDFD-A9AD-4736-B141-4783A0ECD0E5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F0EC1-7618-415C-B4C5-E22A62927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CB895-5DF8-45A2-AF7A-E663C6ED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BFF2-B4A4-483D-BC6B-B8319DA12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95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1195-CB91-463E-BEB2-F0A3334F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33B48-DEA7-4404-B35D-0ADB0A3E3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B290F-4A72-400C-8D88-DE7DB35D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BDFD-A9AD-4736-B141-4783A0ECD0E5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3B07A-0BE2-4ECB-9AEA-14CCA497F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307ED-462A-4DCB-9C7D-9E467F472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BFF2-B4A4-483D-BC6B-B8319DA12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61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49020-8251-4C66-8EB9-34A61ADBA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B9CE5-6DC7-488A-9C8E-5D0A16DEDB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42030-D6AC-4DA0-8F8F-772D22E8C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A9BB0-E6BB-4B73-89FE-090175670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BDFD-A9AD-4736-B141-4783A0ECD0E5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F15D3-FA7E-43AD-B9AC-D42CFE34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74430-2D16-4CE5-986F-999FAB3B5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BFF2-B4A4-483D-BC6B-B8319DA12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86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3DC60-C346-4BA3-AF15-8FD7B65E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9E815-7BF3-4B50-8B5F-61708477D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5D475-BFF7-44A0-8C2E-F50F9E8FA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C2DE08-B686-4DC1-9E69-5782F4B46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71C81F-C69B-4814-9A3F-2C5796C356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DADD8B-98C9-44A6-B758-3B1B40DE6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BDFD-A9AD-4736-B141-4783A0ECD0E5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AFD8A8-E589-4F95-BB5C-43D59A313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EBA5D3-64D2-47BB-B6DC-250F2EB81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BFF2-B4A4-483D-BC6B-B8319DA12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8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587EB-B6C1-4A9F-A8ED-F79FF4B35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89EA0B-EC69-4E2D-B7D0-6D8C750B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BDFD-A9AD-4736-B141-4783A0ECD0E5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523C3-77FF-4D3A-9144-729A89C1D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4DFE91-0213-4A42-840A-0C1209B5B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BFF2-B4A4-483D-BC6B-B8319DA12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94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50EF29-0E8D-4C61-83A7-83F25BC69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BDFD-A9AD-4736-B141-4783A0ECD0E5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74AED-BC29-44A4-907D-5D3B3A039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EB8F5-06C7-4C90-A747-572F49BC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BFF2-B4A4-483D-BC6B-B8319DA12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29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2FA6-5276-4699-AE6C-5D19752F2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73F0F-A192-41E9-855E-76460D201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1C592-6458-48F2-9DBF-60F14105E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A6EE8-2E92-42C2-8C48-5AEED8FFE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BDFD-A9AD-4736-B141-4783A0ECD0E5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3507-5CA1-441B-B340-2DFF200F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48DF8-CB66-46FA-A83B-F949AC297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BFF2-B4A4-483D-BC6B-B8319DA12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98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CFAF-A728-44A3-AD8D-FE6F9A64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6B6985-C921-43A7-B93D-E7BE57B56C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8C2FC5-528F-4A5A-88E0-FA9B9A521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19C88-C096-4359-AF37-AEAED3127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BDFD-A9AD-4736-B141-4783A0ECD0E5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719A9-02D9-4B7B-8D5F-F1BFE5E4B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4FD07-1631-404A-8113-0EAC57A1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BFF2-B4A4-483D-BC6B-B8319DA12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44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D4F43-14C0-4D78-A5D1-646736E47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40835-CAFF-4EE4-AAE8-7EC0FF382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90035-0D34-47A9-80E8-3D57459ED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0BDFD-A9AD-4736-B141-4783A0ECD0E5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EC533-106E-4FBE-B85D-5EC4134A0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6FC7E-38B6-4A39-B493-500DB3810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EBFF2-B4A4-483D-BC6B-B8319DA12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8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texams.com/exam/AZ-90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pl-pl/trainingdays?activetab=ms-training-days:primaryr3" TargetMode="External"/><Relationship Id="rId2" Type="http://schemas.openxmlformats.org/officeDocument/2006/relationships/hyperlink" Target="https://mktoevents.com/Microsoft+Event/240083/157-GQE-38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DC2BE3D-892E-44DD-A6CC-2E94D9E19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6" r="-2" b="-1148"/>
          <a:stretch/>
        </p:blipFill>
        <p:spPr bwMode="auto">
          <a:xfrm>
            <a:off x="4318002" y="100879"/>
            <a:ext cx="7574394" cy="620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034D74-21AA-438B-947C-743F174E0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3370" y="4249107"/>
            <a:ext cx="10191405" cy="1109031"/>
          </a:xfrm>
        </p:spPr>
        <p:txBody>
          <a:bodyPr>
            <a:normAutofit/>
          </a:bodyPr>
          <a:lstStyle/>
          <a:p>
            <a:pPr algn="r"/>
            <a:r>
              <a:rPr lang="pl-PL" sz="5200" dirty="0"/>
              <a:t>Spotkanie organizacyjne</a:t>
            </a:r>
            <a:endParaRPr lang="en-US" sz="5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F626A-D0F3-4580-8559-1F7B6F691D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370" y="5582587"/>
            <a:ext cx="10191405" cy="546502"/>
          </a:xfrm>
        </p:spPr>
        <p:txBody>
          <a:bodyPr>
            <a:normAutofit/>
          </a:bodyPr>
          <a:lstStyle/>
          <a:p>
            <a:pPr algn="r"/>
            <a:r>
              <a:rPr lang="pl-PL" dirty="0"/>
              <a:t>A raczej wstępne</a:t>
            </a:r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CC573EE-21BE-45CA-9B98-8BFAC6F151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07" b="-7298"/>
          <a:stretch/>
        </p:blipFill>
        <p:spPr>
          <a:xfrm>
            <a:off x="198743" y="-259508"/>
            <a:ext cx="4119258" cy="475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46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EEB10-51C0-418D-95AF-D52B2325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Pełny kurs </a:t>
            </a:r>
            <a:r>
              <a:rPr lang="pl-PL" dirty="0" err="1"/>
              <a:t>Azure</a:t>
            </a:r>
            <a:r>
              <a:rPr lang="pl-PL" dirty="0"/>
              <a:t> AZ-900 od Adama Marczaka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0DCAF-96AF-486B-83D9-107A8D7C6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https://marczak.io/az-900/</a:t>
            </a:r>
          </a:p>
          <a:p>
            <a:r>
              <a:rPr lang="en-US" dirty="0"/>
              <a:t>https://www.youtube.com/c/Azure4Everyone/videos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D4706-0071-440D-B937-881FA0D33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7080"/>
            <a:ext cx="12192000" cy="20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3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93D12-36C2-4322-BA88-06699941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 </a:t>
            </a:r>
            <a:r>
              <a:rPr lang="pl-PL" dirty="0" err="1"/>
              <a:t>Udemy</a:t>
            </a:r>
            <a:r>
              <a:rPr lang="pl-PL" dirty="0"/>
              <a:t> też jest dobry kurs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8DFA9-EBBA-4618-A142-4DB291C6C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94" y="1825625"/>
            <a:ext cx="23181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https://www.udemy.com/course/az900-azure/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94E8F-FA6D-470F-9A80-B53C093BA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626" y="1825625"/>
            <a:ext cx="9281374" cy="531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40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66F63-B1D3-42E4-B486-CD96E4D41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wygląda egzamin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5851B-435B-4443-B77F-0B846E7A1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Zdalne zdawanie egzaminów</a:t>
            </a:r>
          </a:p>
          <a:p>
            <a:r>
              <a:rPr lang="pl-PL" dirty="0"/>
              <a:t>Egzamin</a:t>
            </a:r>
          </a:p>
          <a:p>
            <a:r>
              <a:rPr lang="pl-PL" dirty="0"/>
              <a:t>Voucher</a:t>
            </a:r>
          </a:p>
          <a:p>
            <a:r>
              <a:rPr lang="pl-PL" dirty="0" err="1"/>
              <a:t>Badge</a:t>
            </a:r>
            <a:endParaRPr lang="pl-PL" dirty="0"/>
          </a:p>
          <a:p>
            <a:r>
              <a:rPr lang="pl-PL" dirty="0"/>
              <a:t>Co dalej</a:t>
            </a:r>
          </a:p>
          <a:p>
            <a:r>
              <a:rPr lang="pl-PL" dirty="0"/>
              <a:t>Pytania nie są proste </a:t>
            </a:r>
            <a:br>
              <a:rPr lang="pl-PL" dirty="0"/>
            </a:br>
            <a:r>
              <a:rPr lang="pl-PL" dirty="0">
                <a:hlinkClick r:id="rId2"/>
              </a:rPr>
              <a:t>https://www.itexams.com/exam/AZ-900</a:t>
            </a:r>
            <a:r>
              <a:rPr lang="pl-PL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69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827F-0D5C-4D53-B3D0-04F1E0B07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Ile mnie to będzie kosztować?</a:t>
            </a:r>
          </a:p>
        </p:txBody>
      </p:sp>
      <p:pic>
        <p:nvPicPr>
          <p:cNvPr id="4098" name="Picture 2" descr="Free No Money, Download Free Clip Art, Free Clip Art on Clipart Library">
            <a:extLst>
              <a:ext uri="{FF2B5EF4-FFF2-40B4-BE49-F238E27FC236}">
                <a16:creationId xmlns:a16="http://schemas.microsoft.com/office/drawing/2014/main" id="{E22680B4-3CA9-4382-9680-E374804A29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946" y="599476"/>
            <a:ext cx="3529109" cy="352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 Kotach">
            <a:extLst>
              <a:ext uri="{FF2B5EF4-FFF2-40B4-BE49-F238E27FC236}">
                <a16:creationId xmlns:a16="http://schemas.microsoft.com/office/drawing/2014/main" id="{F24EFA7F-A569-4BB4-B6D1-30FE7FF7C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2788" y="595150"/>
            <a:ext cx="3526424" cy="353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79A0D7E-6A8B-4407-9419-2C398C8E8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6" r="-2" b="-1148"/>
          <a:stretch/>
        </p:blipFill>
        <p:spPr bwMode="auto">
          <a:xfrm>
            <a:off x="1524000" y="597958"/>
            <a:ext cx="7508856" cy="614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BF53C39-E9AC-4837-9F6D-1D6DEE8609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07" b="-7298"/>
          <a:stretch/>
        </p:blipFill>
        <p:spPr>
          <a:xfrm>
            <a:off x="8281473" y="110477"/>
            <a:ext cx="3773152" cy="435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26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AD718D-A3CF-4C3A-BCE7-9658C431B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77" r="-1" b="19583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49DB3-89DE-475C-9214-26866F60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pl-PL" sz="3600" dirty="0"/>
              <a:t>Życie </a:t>
            </a:r>
            <a:r>
              <a:rPr lang="pl-PL" sz="3600" dirty="0" err="1"/>
              <a:t>Azure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5486B-D82A-4B1F-A8A6-719B2FD95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pl-PL" sz="1800" dirty="0"/>
              <a:t>Tona wiedzy</a:t>
            </a:r>
          </a:p>
          <a:p>
            <a:r>
              <a:rPr lang="pl-PL" sz="1800" dirty="0"/>
              <a:t>Opcja zdobycia Vouchera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50751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27989-542B-4B65-8EA8-3140E136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671DE-9E92-42A7-AA32-02FD55547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C957E-D0C0-44DF-8DC2-9D65C851D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0276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A1FDCA-4208-4722-8C85-A6FA2AECD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832" y="0"/>
            <a:ext cx="470208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B8ED6F-680B-438B-A3CF-847AF7192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515" y="0"/>
            <a:ext cx="4721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18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03FF-7D25-431C-A8D4-832E2260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 programie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23CF80A-169B-49E4-8192-E2E93536FA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6" r="-2" b="-1148"/>
          <a:stretch/>
        </p:blipFill>
        <p:spPr bwMode="auto">
          <a:xfrm>
            <a:off x="4318002" y="100879"/>
            <a:ext cx="7574394" cy="620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4E750F1-13C3-45F2-970B-12D8B47088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07" b="-7298"/>
          <a:stretch/>
        </p:blipFill>
        <p:spPr>
          <a:xfrm>
            <a:off x="1061628" y="1551347"/>
            <a:ext cx="4119258" cy="4752797"/>
          </a:xfrm>
          <a:prstGeom prst="rect">
            <a:avLst/>
          </a:prstGeom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B43294CB-0F2D-4B3E-B66A-BB435ABBB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199" y="2357236"/>
            <a:ext cx="2133600" cy="514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B9130F-7E45-4D7A-9A2C-E51853E74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778" y="3205731"/>
            <a:ext cx="2533650" cy="400050"/>
          </a:xfrm>
          <a:prstGeom prst="rect">
            <a:avLst/>
          </a:prstGeom>
        </p:spPr>
      </p:pic>
      <p:pic>
        <p:nvPicPr>
          <p:cNvPr id="17" name="Picture 1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21BF0023-541F-4414-B7CC-AF21A8C63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965" y="3980285"/>
            <a:ext cx="2350417" cy="2350417"/>
          </a:xfrm>
          <a:prstGeom prst="rect">
            <a:avLst/>
          </a:prstGeom>
        </p:spPr>
      </p:pic>
      <p:pic>
        <p:nvPicPr>
          <p:cNvPr id="11" name="Content Placeholder 10" descr="A picture containing icon&#10;&#10;Description automatically generated">
            <a:extLst>
              <a:ext uri="{FF2B5EF4-FFF2-40B4-BE49-F238E27FC236}">
                <a16:creationId xmlns:a16="http://schemas.microsoft.com/office/drawing/2014/main" id="{AE20B121-C8D4-46D2-A4C1-ECD41AEAF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080" y="4829082"/>
            <a:ext cx="2350416" cy="1739308"/>
          </a:xfrm>
        </p:spPr>
      </p:pic>
    </p:spTree>
    <p:extLst>
      <p:ext uri="{BB962C8B-B14F-4D97-AF65-F5344CB8AC3E}">
        <p14:creationId xmlns:p14="http://schemas.microsoft.com/office/powerpoint/2010/main" val="3977081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03FF-7D25-431C-A8D4-832E2260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Harmonogram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BD6F1-71E6-483D-BD94-11F677A292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09.03.2021</a:t>
            </a:r>
            <a:endParaRPr lang="pl-PL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11.03.2021</a:t>
            </a:r>
            <a:endParaRPr lang="pl-PL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23.03.2021</a:t>
            </a:r>
            <a:endParaRPr lang="pl-PL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25.03.2021</a:t>
            </a:r>
            <a:endParaRPr lang="pl-PL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08.04.2021</a:t>
            </a:r>
            <a:endParaRPr lang="pl-PL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20.04.2021</a:t>
            </a:r>
            <a:endParaRPr lang="pl-PL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22.04.2021</a:t>
            </a:r>
            <a:endParaRPr lang="pl-PL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06.05.2021</a:t>
            </a:r>
            <a:endParaRPr lang="pl-PL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18.05.2021</a:t>
            </a:r>
            <a:endParaRPr lang="pl-PL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20.05.2021</a:t>
            </a: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57E333-A1B8-43FF-89DC-1A082FFDBF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rgbClr val="000000"/>
                </a:solidFill>
                <a:latin typeface="Calibri" panose="020F0502020204030204" pitchFamily="34" charset="0"/>
              </a:rPr>
              <a:t>18:00 – 20:00</a:t>
            </a:r>
            <a:endParaRPr lang="en-US" sz="4000" dirty="0"/>
          </a:p>
          <a:p>
            <a:endParaRPr lang="en-US" sz="4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E79E542-703E-4EE2-A6F5-34C2A5036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6" r="-2" b="-1148"/>
          <a:stretch/>
        </p:blipFill>
        <p:spPr bwMode="auto">
          <a:xfrm>
            <a:off x="4318002" y="100879"/>
            <a:ext cx="7574394" cy="620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A5A04C3C-2401-43A1-B531-3927A8D6E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2" y="237944"/>
            <a:ext cx="1076325" cy="102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24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A5530637-87B3-4BF0-8BDA-8EFFE7CEC5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6" r="-2" b="-1148"/>
          <a:stretch/>
        </p:blipFill>
        <p:spPr bwMode="auto">
          <a:xfrm>
            <a:off x="4318002" y="100879"/>
            <a:ext cx="7574394" cy="620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826B3-CAA3-4F87-B07B-CA66A5A8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D3578-A724-429C-8F0C-F1EFE6642C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Amazon.com: Nop Cat Mug For Sassy Bitchy Cat Mom Cat Lady Coffee Mug Gift  Cat Lover Cat Owner Teacup: Kitchen &amp; Dining">
            <a:extLst>
              <a:ext uri="{FF2B5EF4-FFF2-40B4-BE49-F238E27FC236}">
                <a16:creationId xmlns:a16="http://schemas.microsoft.com/office/drawing/2014/main" id="{D55DA945-8EF7-4BBC-A692-7AB5E0E9E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t="23701" r="35589" b="28800"/>
          <a:stretch/>
        </p:blipFill>
        <p:spPr bwMode="auto">
          <a:xfrm>
            <a:off x="780543" y="1825625"/>
            <a:ext cx="5296913" cy="409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y plan is to have no plan - Post by jugglechan on Boldomatic">
            <a:extLst>
              <a:ext uri="{FF2B5EF4-FFF2-40B4-BE49-F238E27FC236}">
                <a16:creationId xmlns:a16="http://schemas.microsoft.com/office/drawing/2014/main" id="{208BE0FF-1FC8-42E6-90BC-306461B3410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078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32E5F40-E91A-4719-8A10-E94716A56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6" r="-2" b="-1148"/>
          <a:stretch/>
        </p:blipFill>
        <p:spPr bwMode="auto">
          <a:xfrm>
            <a:off x="261157" y="569099"/>
            <a:ext cx="7574394" cy="620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38B054-A8EC-47C1-A807-E02FAF56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Więc co będziemy robić?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E7A95-0DD9-4768-B1EE-BAFD03A801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591BE8-693B-4615-9293-A75718835C6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loud Practice | Cloud painting, Art drawings, Pastel painting">
            <a:extLst>
              <a:ext uri="{FF2B5EF4-FFF2-40B4-BE49-F238E27FC236}">
                <a16:creationId xmlns:a16="http://schemas.microsoft.com/office/drawing/2014/main" id="{82CF6F86-5CD4-441A-940A-F2413E366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093" y="1533700"/>
            <a:ext cx="7564907" cy="57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603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95524-48E4-493C-8B79-053250C1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Rozmawiać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F1129-D4CF-4122-8BFE-83F2C9660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https://github.com/dziewuchywchmurach/</a:t>
            </a:r>
            <a:r>
              <a:rPr lang="pl-PL" sz="4400" dirty="0"/>
              <a:t> </a:t>
            </a:r>
            <a:r>
              <a:rPr lang="en-US" sz="4400" dirty="0" err="1"/>
              <a:t>PraktycznyKursikAzure</a:t>
            </a:r>
            <a:r>
              <a:rPr lang="en-US" sz="4400" dirty="0"/>
              <a:t>/discussions/1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ABEA52A-A699-432C-B932-AD428C4FA3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07" b="-7298"/>
          <a:stretch/>
        </p:blipFill>
        <p:spPr>
          <a:xfrm>
            <a:off x="9161886" y="3361857"/>
            <a:ext cx="3030114" cy="349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31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5A3B-328E-4578-9F63-1780AAA7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Zasoby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58296-52F2-4146-862C-A3322A6CE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Vouchery na egzamin</a:t>
            </a:r>
          </a:p>
          <a:p>
            <a:r>
              <a:rPr lang="pl-PL" dirty="0"/>
              <a:t>Źródła do nauki</a:t>
            </a:r>
          </a:p>
          <a:p>
            <a:r>
              <a:rPr lang="pl-PL" dirty="0" err="1"/>
              <a:t>Practice</a:t>
            </a:r>
            <a:r>
              <a:rPr lang="pl-PL" dirty="0"/>
              <a:t> </a:t>
            </a:r>
            <a:r>
              <a:rPr lang="pl-PL" dirty="0" err="1"/>
              <a:t>tests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0EB9B27-AA13-48F9-9935-0F82A44375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6" r="-2" b="-1148"/>
          <a:stretch/>
        </p:blipFill>
        <p:spPr bwMode="auto">
          <a:xfrm>
            <a:off x="6096000" y="365125"/>
            <a:ext cx="7574394" cy="620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744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9000A-C561-4787-A2AA-0222906A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Microsoft </a:t>
            </a:r>
            <a:r>
              <a:rPr lang="pl-PL" dirty="0" err="1"/>
              <a:t>Learn</a:t>
            </a:r>
            <a:r>
              <a:rPr lang="pl-PL" dirty="0"/>
              <a:t> !!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FDDB3-02C0-4960-8A34-C2028B764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https://docs.microsoft.com/en-us/learn/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68181-AF15-4AB7-AEAF-F92017504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8912"/>
            <a:ext cx="12192000" cy="43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98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C88C5-B884-435C-A7B9-DFD7F96D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7591"/>
            <a:ext cx="10515600" cy="5709372"/>
          </a:xfrm>
        </p:spPr>
        <p:txBody>
          <a:bodyPr/>
          <a:lstStyle/>
          <a:p>
            <a:pPr lvl="1"/>
            <a:r>
              <a:rPr lang="pl-PL" dirty="0"/>
              <a:t>Podstawy </a:t>
            </a:r>
            <a:r>
              <a:rPr lang="en-US" dirty="0">
                <a:hlinkClick r:id="rId2"/>
              </a:rPr>
              <a:t>https://mktoevents.com/Microsoft+Event/240083/157-GQE-382</a:t>
            </a:r>
            <a:endParaRPr lang="pl-PL" dirty="0"/>
          </a:p>
          <a:p>
            <a:pPr lvl="1"/>
            <a:r>
              <a:rPr lang="pl-PL" dirty="0">
                <a:hlinkClick r:id="rId3"/>
              </a:rPr>
              <a:t>https://www.microsoft.com/pl-pl/trainingdays?activetab=ms-training-days:primaryr3</a:t>
            </a:r>
            <a:r>
              <a:rPr lang="pl-PL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70439-651D-450C-BE5D-04FD4CE20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5992"/>
            <a:ext cx="12192000" cy="45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03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</Words>
  <Application>Microsoft Office PowerPoint</Application>
  <PresentationFormat>Widescreen</PresentationFormat>
  <Paragraphs>43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Spotkanie organizacyjne</vt:lpstr>
      <vt:lpstr>O programie</vt:lpstr>
      <vt:lpstr>Harmonogram</vt:lpstr>
      <vt:lpstr>Agenda?</vt:lpstr>
      <vt:lpstr>Więc co będziemy robić?</vt:lpstr>
      <vt:lpstr>Rozmawiać</vt:lpstr>
      <vt:lpstr>Zasoby</vt:lpstr>
      <vt:lpstr>Microsoft Learn !!</vt:lpstr>
      <vt:lpstr>PowerPoint Presentation</vt:lpstr>
      <vt:lpstr>Pełny kurs Azure AZ-900 od Adama Marczaka</vt:lpstr>
      <vt:lpstr>Na Udemy też jest dobry kurs</vt:lpstr>
      <vt:lpstr>Jak wygląda egzamin</vt:lpstr>
      <vt:lpstr>Ile mnie to będzie kosztować?</vt:lpstr>
      <vt:lpstr>Życie Azure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Spotkanie organizacyjne</dc:title>
  <dc:creator>Joanna Lamch</dc:creator>
  <cp:lastModifiedBy>Joanna Lamch</cp:lastModifiedBy>
  <cp:revision>1</cp:revision>
  <dcterms:created xsi:type="dcterms:W3CDTF">2021-02-25T21:51:19Z</dcterms:created>
  <dcterms:modified xsi:type="dcterms:W3CDTF">2021-02-25T21:51:55Z</dcterms:modified>
</cp:coreProperties>
</file>